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82571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171.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Hikha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27333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What If It Were Today?</a:t>
            </a:r>
          </a:p>
          <a:p>
            <a:r>
              <a:rPr lang="en-US" sz="3600" dirty="0"/>
              <a:t>Matt. 25:1-13</a:t>
            </a:r>
          </a:p>
          <a:p>
            <a:r>
              <a:rPr lang="en-US" sz="3600" dirty="0"/>
              <a:t>Mrs. C.H. Morris, 1862-1929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D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4"/>
            <a:ext cx="10515600" cy="5072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kumkik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sianthosaksa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la ding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Amah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Dawimangpa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khuisatna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Vankim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Amah dawn ding,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maw?</a:t>
            </a:r>
          </a:p>
          <a:p>
            <a:pPr marL="0" indent="0">
              <a:buNone/>
            </a:pP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Laulo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kiseem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giugiau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kha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249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171. Tuni Hikha Leh Maw?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2018-10-16T14:35:35Z</dcterms:modified>
</cp:coreProperties>
</file>